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8A179-545A-4D4F-A78F-9E2F5D112C05}" type="datetimeFigureOut">
              <a:rPr lang="fr-FR" smtClean="0"/>
              <a:pPr/>
              <a:t>07/12/2022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A60C2-6124-4B3F-9E7B-771408909F5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modello etichet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2852"/>
            <a:ext cx="7620000" cy="2247904"/>
          </a:xfrm>
          <a:prstGeom prst="rect">
            <a:avLst/>
          </a:prstGeom>
        </p:spPr>
      </p:pic>
      <p:pic>
        <p:nvPicPr>
          <p:cNvPr id="6" name="Image 5" descr="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3286124"/>
            <a:ext cx="7072362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/>
          <p:nvPr/>
        </p:nvSpPr>
        <p:spPr>
          <a:xfrm>
            <a:off x="428596" y="1500174"/>
            <a:ext cx="8143932" cy="227172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000" dirty="0" smtClean="0"/>
              <a:t>MARMELLATA DI MANDARINI BIO</a:t>
            </a:r>
            <a:endParaRPr lang="fr-FR" sz="1000" dirty="0"/>
          </a:p>
        </p:txBody>
      </p:sp>
      <p:sp>
        <p:nvSpPr>
          <p:cNvPr id="15362" name="AutoShape 2" descr="Trinacria Sicilia - Adesivo Prespaziato - AdesiviSt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4" name="AutoShape 4" descr="Trinacria Sicilia - Adesivo Prespaziato - AdesiviSt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366" name="AutoShape 6" descr="Trinacria Sicilia - Adesivo Prespaziato - AdesiviSto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 descr="v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1714488"/>
            <a:ext cx="1174543" cy="92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643050"/>
            <a:ext cx="571500" cy="75247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571736" y="1643050"/>
            <a:ext cx="378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SICILIA TERRA DI AGRUMI E SAPORI UNICI</a:t>
            </a:r>
            <a:endParaRPr lang="fr-FR" sz="1200" dirty="0"/>
          </a:p>
        </p:txBody>
      </p:sp>
      <p:pic>
        <p:nvPicPr>
          <p:cNvPr id="9" name="Picture 2" descr="Certificazioni – SpigaBruna bi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834" y="3143248"/>
            <a:ext cx="903753" cy="380989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9429784" y="2714620"/>
            <a:ext cx="500066" cy="246221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fr-FR" sz="1000" b="1" dirty="0" smtClean="0"/>
              <a:t>D67T</a:t>
            </a:r>
            <a:endParaRPr lang="fr-FR" sz="1000" b="1" dirty="0"/>
          </a:p>
        </p:txBody>
      </p:sp>
      <p:cxnSp>
        <p:nvCxnSpPr>
          <p:cNvPr id="12" name="Connecteur droit avec flèche 11"/>
          <p:cNvCxnSpPr/>
          <p:nvPr/>
        </p:nvCxnSpPr>
        <p:spPr>
          <a:xfrm rot="10800000" flipV="1">
            <a:off x="7786710" y="2857496"/>
            <a:ext cx="178595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 descr="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1571612"/>
            <a:ext cx="1409700" cy="771525"/>
          </a:xfrm>
          <a:prstGeom prst="rect">
            <a:avLst/>
          </a:prstGeom>
        </p:spPr>
      </p:pic>
      <p:pic>
        <p:nvPicPr>
          <p:cNvPr id="14" name="Image 13" descr="v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0166" y="142852"/>
            <a:ext cx="1285875" cy="847725"/>
          </a:xfrm>
          <a:prstGeom prst="rect">
            <a:avLst/>
          </a:prstGeom>
        </p:spPr>
      </p:pic>
      <p:cxnSp>
        <p:nvCxnSpPr>
          <p:cNvPr id="16" name="Connecteur droit avec flèche 15"/>
          <p:cNvCxnSpPr>
            <a:stCxn id="14" idx="2"/>
            <a:endCxn id="13" idx="0"/>
          </p:cNvCxnSpPr>
          <p:nvPr/>
        </p:nvCxnSpPr>
        <p:spPr>
          <a:xfrm rot="5400000">
            <a:off x="1704948" y="1133455"/>
            <a:ext cx="581035" cy="295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8" name="Picture 8" descr="Proprietà e virtù del mandarin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44" y="2714620"/>
            <a:ext cx="1529217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 descr="ver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2428868"/>
            <a:ext cx="1381125" cy="590550"/>
          </a:xfrm>
          <a:prstGeom prst="rect">
            <a:avLst/>
          </a:prstGeom>
        </p:spPr>
      </p:pic>
      <p:pic>
        <p:nvPicPr>
          <p:cNvPr id="19" name="Image 18" descr="ver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48" y="3071810"/>
            <a:ext cx="1181100" cy="676275"/>
          </a:xfrm>
          <a:prstGeom prst="rect">
            <a:avLst/>
          </a:prstGeom>
        </p:spPr>
      </p:pic>
      <p:pic>
        <p:nvPicPr>
          <p:cNvPr id="20" name="Image 19" descr="ve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24" y="2643182"/>
            <a:ext cx="428625" cy="447675"/>
          </a:xfrm>
          <a:prstGeom prst="rect">
            <a:avLst/>
          </a:prstGeom>
        </p:spPr>
      </p:pic>
      <p:pic>
        <p:nvPicPr>
          <p:cNvPr id="21" name="Image 20" descr="ver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3702" y="1500174"/>
            <a:ext cx="771525" cy="2276475"/>
          </a:xfrm>
          <a:prstGeom prst="rect">
            <a:avLst/>
          </a:prstGeom>
        </p:spPr>
      </p:pic>
      <p:pic>
        <p:nvPicPr>
          <p:cNvPr id="23" name="Image 22" descr="ver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105826">
            <a:off x="5500694" y="2198746"/>
            <a:ext cx="857256" cy="711133"/>
          </a:xfrm>
          <a:prstGeom prst="rect">
            <a:avLst/>
          </a:prstGeom>
        </p:spPr>
      </p:pic>
      <p:pic>
        <p:nvPicPr>
          <p:cNvPr id="24" name="Image 23" descr="ver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72397" y="1643050"/>
            <a:ext cx="862012" cy="9235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ertificazioni – SpigaBruna b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60792"/>
            <a:ext cx="2571768" cy="15063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12</Words>
  <Application>Microsoft Office PowerPoint</Application>
  <PresentationFormat>Affichage à l'écran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12</cp:revision>
  <dcterms:created xsi:type="dcterms:W3CDTF">2022-12-06T13:23:44Z</dcterms:created>
  <dcterms:modified xsi:type="dcterms:W3CDTF">2022-12-07T07:54:25Z</dcterms:modified>
</cp:coreProperties>
</file>